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7561263" cy="10693400"/>
  <p:notesSz cx="6735763" cy="9866313"/>
  <p:defaultTextStyle>
    <a:defPPr>
      <a:defRPr lang="ja-JP"/>
    </a:defPPr>
    <a:lvl1pPr marL="0" algn="l" defTabSz="1022482" rtl="0" eaLnBrk="1" latinLnBrk="0" hangingPunct="1">
      <a:defRPr kumimoji="1" sz="2000" kern="1200">
        <a:solidFill>
          <a:schemeClr val="tx1"/>
        </a:solidFill>
        <a:latin typeface="+mn-lt"/>
        <a:ea typeface="+mn-ea"/>
        <a:cs typeface="+mn-cs"/>
      </a:defRPr>
    </a:lvl1pPr>
    <a:lvl2pPr marL="511241" algn="l" defTabSz="1022482" rtl="0" eaLnBrk="1" latinLnBrk="0" hangingPunct="1">
      <a:defRPr kumimoji="1" sz="2000" kern="1200">
        <a:solidFill>
          <a:schemeClr val="tx1"/>
        </a:solidFill>
        <a:latin typeface="+mn-lt"/>
        <a:ea typeface="+mn-ea"/>
        <a:cs typeface="+mn-cs"/>
      </a:defRPr>
    </a:lvl2pPr>
    <a:lvl3pPr marL="1022482" algn="l" defTabSz="1022482" rtl="0" eaLnBrk="1" latinLnBrk="0" hangingPunct="1">
      <a:defRPr kumimoji="1" sz="2000" kern="1200">
        <a:solidFill>
          <a:schemeClr val="tx1"/>
        </a:solidFill>
        <a:latin typeface="+mn-lt"/>
        <a:ea typeface="+mn-ea"/>
        <a:cs typeface="+mn-cs"/>
      </a:defRPr>
    </a:lvl3pPr>
    <a:lvl4pPr marL="1533723" algn="l" defTabSz="1022482" rtl="0" eaLnBrk="1" latinLnBrk="0" hangingPunct="1">
      <a:defRPr kumimoji="1" sz="2000" kern="1200">
        <a:solidFill>
          <a:schemeClr val="tx1"/>
        </a:solidFill>
        <a:latin typeface="+mn-lt"/>
        <a:ea typeface="+mn-ea"/>
        <a:cs typeface="+mn-cs"/>
      </a:defRPr>
    </a:lvl4pPr>
    <a:lvl5pPr marL="2044964" algn="l" defTabSz="1022482" rtl="0" eaLnBrk="1" latinLnBrk="0" hangingPunct="1">
      <a:defRPr kumimoji="1" sz="2000" kern="1200">
        <a:solidFill>
          <a:schemeClr val="tx1"/>
        </a:solidFill>
        <a:latin typeface="+mn-lt"/>
        <a:ea typeface="+mn-ea"/>
        <a:cs typeface="+mn-cs"/>
      </a:defRPr>
    </a:lvl5pPr>
    <a:lvl6pPr marL="2556205" algn="l" defTabSz="1022482" rtl="0" eaLnBrk="1" latinLnBrk="0" hangingPunct="1">
      <a:defRPr kumimoji="1" sz="2000" kern="1200">
        <a:solidFill>
          <a:schemeClr val="tx1"/>
        </a:solidFill>
        <a:latin typeface="+mn-lt"/>
        <a:ea typeface="+mn-ea"/>
        <a:cs typeface="+mn-cs"/>
      </a:defRPr>
    </a:lvl6pPr>
    <a:lvl7pPr marL="3067446" algn="l" defTabSz="1022482" rtl="0" eaLnBrk="1" latinLnBrk="0" hangingPunct="1">
      <a:defRPr kumimoji="1" sz="2000" kern="1200">
        <a:solidFill>
          <a:schemeClr val="tx1"/>
        </a:solidFill>
        <a:latin typeface="+mn-lt"/>
        <a:ea typeface="+mn-ea"/>
        <a:cs typeface="+mn-cs"/>
      </a:defRPr>
    </a:lvl7pPr>
    <a:lvl8pPr marL="3578687" algn="l" defTabSz="1022482" rtl="0" eaLnBrk="1" latinLnBrk="0" hangingPunct="1">
      <a:defRPr kumimoji="1" sz="2000" kern="1200">
        <a:solidFill>
          <a:schemeClr val="tx1"/>
        </a:solidFill>
        <a:latin typeface="+mn-lt"/>
        <a:ea typeface="+mn-ea"/>
        <a:cs typeface="+mn-cs"/>
      </a:defRPr>
    </a:lvl8pPr>
    <a:lvl9pPr marL="4089928" algn="l" defTabSz="1022482"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CC"/>
    <a:srgbClr val="FFF5CD"/>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94674"/>
  </p:normalViewPr>
  <p:slideViewPr>
    <p:cSldViewPr>
      <p:cViewPr>
        <p:scale>
          <a:sx n="100" d="100"/>
          <a:sy n="100" d="100"/>
        </p:scale>
        <p:origin x="2992" y="-1192"/>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2CE5DB6-563B-4E69-BCF5-A96B2C5AC069}" type="datetimeFigureOut">
              <a:rPr kumimoji="1" lang="ja-JP" altLang="en-US" smtClean="0"/>
              <a:t>2017/11/21</a:t>
            </a:fld>
            <a:endParaRPr kumimoji="1" lang="ja-JP" altLang="en-US"/>
          </a:p>
        </p:txBody>
      </p:sp>
      <p:sp>
        <p:nvSpPr>
          <p:cNvPr id="4" name="スライド イメージ プレースホルダー 3"/>
          <p:cNvSpPr>
            <a:spLocks noGrp="1" noRot="1" noChangeAspect="1"/>
          </p:cNvSpPr>
          <p:nvPr>
            <p:ph type="sldImg" idx="2"/>
          </p:nvPr>
        </p:nvSpPr>
        <p:spPr>
          <a:xfrm>
            <a:off x="2060575" y="739775"/>
            <a:ext cx="26146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301334F-731F-4C81-BD13-9822697B642F}" type="slidenum">
              <a:rPr kumimoji="1" lang="ja-JP" altLang="en-US" smtClean="0"/>
              <a:t>‹#›</a:t>
            </a:fld>
            <a:endParaRPr kumimoji="1" lang="ja-JP" altLang="en-US"/>
          </a:p>
        </p:txBody>
      </p:sp>
    </p:spTree>
    <p:extLst>
      <p:ext uri="{BB962C8B-B14F-4D97-AF65-F5344CB8AC3E}">
        <p14:creationId xmlns:p14="http://schemas.microsoft.com/office/powerpoint/2010/main" val="2982293960"/>
      </p:ext>
    </p:extLst>
  </p:cSld>
  <p:clrMap bg1="lt1" tx1="dk1" bg2="lt2" tx2="dk2" accent1="accent1" accent2="accent2" accent3="accent3" accent4="accent4" accent5="accent5" accent6="accent6" hlink="hlink" folHlink="folHlink"/>
  <p:notesStyle>
    <a:lvl1pPr marL="0" algn="l" defTabSz="1022482" rtl="0" eaLnBrk="1" latinLnBrk="0" hangingPunct="1">
      <a:defRPr kumimoji="1" sz="1300" kern="1200">
        <a:solidFill>
          <a:schemeClr val="tx1"/>
        </a:solidFill>
        <a:latin typeface="+mn-lt"/>
        <a:ea typeface="+mn-ea"/>
        <a:cs typeface="+mn-cs"/>
      </a:defRPr>
    </a:lvl1pPr>
    <a:lvl2pPr marL="511241" algn="l" defTabSz="1022482" rtl="0" eaLnBrk="1" latinLnBrk="0" hangingPunct="1">
      <a:defRPr kumimoji="1" sz="1300" kern="1200">
        <a:solidFill>
          <a:schemeClr val="tx1"/>
        </a:solidFill>
        <a:latin typeface="+mn-lt"/>
        <a:ea typeface="+mn-ea"/>
        <a:cs typeface="+mn-cs"/>
      </a:defRPr>
    </a:lvl2pPr>
    <a:lvl3pPr marL="1022482" algn="l" defTabSz="1022482" rtl="0" eaLnBrk="1" latinLnBrk="0" hangingPunct="1">
      <a:defRPr kumimoji="1" sz="1300" kern="1200">
        <a:solidFill>
          <a:schemeClr val="tx1"/>
        </a:solidFill>
        <a:latin typeface="+mn-lt"/>
        <a:ea typeface="+mn-ea"/>
        <a:cs typeface="+mn-cs"/>
      </a:defRPr>
    </a:lvl3pPr>
    <a:lvl4pPr marL="1533723" algn="l" defTabSz="1022482" rtl="0" eaLnBrk="1" latinLnBrk="0" hangingPunct="1">
      <a:defRPr kumimoji="1" sz="1300" kern="1200">
        <a:solidFill>
          <a:schemeClr val="tx1"/>
        </a:solidFill>
        <a:latin typeface="+mn-lt"/>
        <a:ea typeface="+mn-ea"/>
        <a:cs typeface="+mn-cs"/>
      </a:defRPr>
    </a:lvl4pPr>
    <a:lvl5pPr marL="2044964" algn="l" defTabSz="1022482" rtl="0" eaLnBrk="1" latinLnBrk="0" hangingPunct="1">
      <a:defRPr kumimoji="1" sz="1300" kern="1200">
        <a:solidFill>
          <a:schemeClr val="tx1"/>
        </a:solidFill>
        <a:latin typeface="+mn-lt"/>
        <a:ea typeface="+mn-ea"/>
        <a:cs typeface="+mn-cs"/>
      </a:defRPr>
    </a:lvl5pPr>
    <a:lvl6pPr marL="2556205" algn="l" defTabSz="1022482" rtl="0" eaLnBrk="1" latinLnBrk="0" hangingPunct="1">
      <a:defRPr kumimoji="1" sz="1300" kern="1200">
        <a:solidFill>
          <a:schemeClr val="tx1"/>
        </a:solidFill>
        <a:latin typeface="+mn-lt"/>
        <a:ea typeface="+mn-ea"/>
        <a:cs typeface="+mn-cs"/>
      </a:defRPr>
    </a:lvl6pPr>
    <a:lvl7pPr marL="3067446" algn="l" defTabSz="1022482" rtl="0" eaLnBrk="1" latinLnBrk="0" hangingPunct="1">
      <a:defRPr kumimoji="1" sz="1300" kern="1200">
        <a:solidFill>
          <a:schemeClr val="tx1"/>
        </a:solidFill>
        <a:latin typeface="+mn-lt"/>
        <a:ea typeface="+mn-ea"/>
        <a:cs typeface="+mn-cs"/>
      </a:defRPr>
    </a:lvl7pPr>
    <a:lvl8pPr marL="3578687" algn="l" defTabSz="1022482" rtl="0" eaLnBrk="1" latinLnBrk="0" hangingPunct="1">
      <a:defRPr kumimoji="1" sz="1300" kern="1200">
        <a:solidFill>
          <a:schemeClr val="tx1"/>
        </a:solidFill>
        <a:latin typeface="+mn-lt"/>
        <a:ea typeface="+mn-ea"/>
        <a:cs typeface="+mn-cs"/>
      </a:defRPr>
    </a:lvl8pPr>
    <a:lvl9pPr marL="4089928" algn="l" defTabSz="1022482"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0575" y="739775"/>
            <a:ext cx="26146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01334F-731F-4C81-BD13-9822697B642F}" type="slidenum">
              <a:rPr kumimoji="1" lang="ja-JP" altLang="en-US" smtClean="0"/>
              <a:t>1</a:t>
            </a:fld>
            <a:endParaRPr kumimoji="1" lang="ja-JP" altLang="en-US"/>
          </a:p>
        </p:txBody>
      </p:sp>
    </p:spTree>
    <p:extLst>
      <p:ext uri="{BB962C8B-B14F-4D97-AF65-F5344CB8AC3E}">
        <p14:creationId xmlns:p14="http://schemas.microsoft.com/office/powerpoint/2010/main" val="304603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6" y="3321887"/>
            <a:ext cx="6427074" cy="22921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511241" indent="0" algn="ctr">
              <a:buNone/>
              <a:defRPr>
                <a:solidFill>
                  <a:schemeClr val="tx1">
                    <a:tint val="75000"/>
                  </a:schemeClr>
                </a:solidFill>
              </a:defRPr>
            </a:lvl2pPr>
            <a:lvl3pPr marL="1022482" indent="0" algn="ctr">
              <a:buNone/>
              <a:defRPr>
                <a:solidFill>
                  <a:schemeClr val="tx1">
                    <a:tint val="75000"/>
                  </a:schemeClr>
                </a:solidFill>
              </a:defRPr>
            </a:lvl3pPr>
            <a:lvl4pPr marL="1533723" indent="0" algn="ctr">
              <a:buNone/>
              <a:defRPr>
                <a:solidFill>
                  <a:schemeClr val="tx1">
                    <a:tint val="75000"/>
                  </a:schemeClr>
                </a:solidFill>
              </a:defRPr>
            </a:lvl4pPr>
            <a:lvl5pPr marL="2044964" indent="0" algn="ctr">
              <a:buNone/>
              <a:defRPr>
                <a:solidFill>
                  <a:schemeClr val="tx1">
                    <a:tint val="75000"/>
                  </a:schemeClr>
                </a:solidFill>
              </a:defRPr>
            </a:lvl5pPr>
            <a:lvl6pPr marL="2556205" indent="0" algn="ctr">
              <a:buNone/>
              <a:defRPr>
                <a:solidFill>
                  <a:schemeClr val="tx1">
                    <a:tint val="75000"/>
                  </a:schemeClr>
                </a:solidFill>
              </a:defRPr>
            </a:lvl6pPr>
            <a:lvl7pPr marL="3067446" indent="0" algn="ctr">
              <a:buNone/>
              <a:defRPr>
                <a:solidFill>
                  <a:schemeClr val="tx1">
                    <a:tint val="75000"/>
                  </a:schemeClr>
                </a:solidFill>
              </a:defRPr>
            </a:lvl7pPr>
            <a:lvl8pPr marL="3578687" indent="0" algn="ctr">
              <a:buNone/>
              <a:defRPr>
                <a:solidFill>
                  <a:schemeClr val="tx1">
                    <a:tint val="75000"/>
                  </a:schemeClr>
                </a:solidFill>
              </a:defRPr>
            </a:lvl8pPr>
            <a:lvl9pPr marL="408992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9EFC2CC-3AB1-4E3C-A346-D66D162CB63D}" type="datetimeFigureOut">
              <a:rPr kumimoji="1" lang="ja-JP" altLang="en-US" smtClean="0"/>
              <a:t>2017/11/21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A1BDD2-CF6B-4503-BE4F-C8797B21B2A1}" type="slidenum">
              <a:rPr kumimoji="1" lang="ja-JP" altLang="en-US" smtClean="0"/>
              <a:t>‹#›</a:t>
            </a:fld>
            <a:endParaRPr kumimoji="1" lang="ja-JP" altLang="en-US"/>
          </a:p>
        </p:txBody>
      </p:sp>
    </p:spTree>
    <p:extLst>
      <p:ext uri="{BB962C8B-B14F-4D97-AF65-F5344CB8AC3E}">
        <p14:creationId xmlns:p14="http://schemas.microsoft.com/office/powerpoint/2010/main" val="353531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9EFC2CC-3AB1-4E3C-A346-D66D162CB63D}" type="datetimeFigureOut">
              <a:rPr kumimoji="1" lang="ja-JP" altLang="en-US" smtClean="0"/>
              <a:t>2017/11/21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A1BDD2-CF6B-4503-BE4F-C8797B21B2A1}" type="slidenum">
              <a:rPr kumimoji="1" lang="ja-JP" altLang="en-US" smtClean="0"/>
              <a:t>‹#›</a:t>
            </a:fld>
            <a:endParaRPr kumimoji="1" lang="ja-JP" altLang="en-US"/>
          </a:p>
        </p:txBody>
      </p:sp>
    </p:spTree>
    <p:extLst>
      <p:ext uri="{BB962C8B-B14F-4D97-AF65-F5344CB8AC3E}">
        <p14:creationId xmlns:p14="http://schemas.microsoft.com/office/powerpoint/2010/main" val="415229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4"/>
            <a:ext cx="1701285" cy="9124044"/>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78064" y="428234"/>
            <a:ext cx="4977832" cy="91240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9EFC2CC-3AB1-4E3C-A346-D66D162CB63D}" type="datetimeFigureOut">
              <a:rPr kumimoji="1" lang="ja-JP" altLang="en-US" smtClean="0"/>
              <a:t>2017/11/21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A1BDD2-CF6B-4503-BE4F-C8797B21B2A1}" type="slidenum">
              <a:rPr kumimoji="1" lang="ja-JP" altLang="en-US" smtClean="0"/>
              <a:t>‹#›</a:t>
            </a:fld>
            <a:endParaRPr kumimoji="1" lang="ja-JP" altLang="en-US"/>
          </a:p>
        </p:txBody>
      </p:sp>
    </p:spTree>
    <p:extLst>
      <p:ext uri="{BB962C8B-B14F-4D97-AF65-F5344CB8AC3E}">
        <p14:creationId xmlns:p14="http://schemas.microsoft.com/office/powerpoint/2010/main" val="247849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9EFC2CC-3AB1-4E3C-A346-D66D162CB63D}" type="datetimeFigureOut">
              <a:rPr kumimoji="1" lang="ja-JP" altLang="en-US" smtClean="0"/>
              <a:t>2017/11/21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A1BDD2-CF6B-4503-BE4F-C8797B21B2A1}" type="slidenum">
              <a:rPr kumimoji="1" lang="ja-JP" altLang="en-US" smtClean="0"/>
              <a:t>‹#›</a:t>
            </a:fld>
            <a:endParaRPr kumimoji="1" lang="ja-JP" altLang="en-US"/>
          </a:p>
        </p:txBody>
      </p:sp>
    </p:spTree>
    <p:extLst>
      <p:ext uri="{BB962C8B-B14F-4D97-AF65-F5344CB8AC3E}">
        <p14:creationId xmlns:p14="http://schemas.microsoft.com/office/powerpoint/2010/main" val="271048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9" y="6871500"/>
            <a:ext cx="6427074" cy="2123828"/>
          </a:xfrm>
        </p:spPr>
        <p:txBody>
          <a:bodyPr anchor="t"/>
          <a:lstStyle>
            <a:lvl1pPr algn="l">
              <a:defRPr sz="45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289" y="4532321"/>
            <a:ext cx="6427074" cy="2339180"/>
          </a:xfrm>
        </p:spPr>
        <p:txBody>
          <a:bodyPr anchor="b"/>
          <a:lstStyle>
            <a:lvl1pPr marL="0" indent="0">
              <a:buNone/>
              <a:defRPr sz="2200">
                <a:solidFill>
                  <a:schemeClr val="tx1">
                    <a:tint val="75000"/>
                  </a:schemeClr>
                </a:solidFill>
              </a:defRPr>
            </a:lvl1pPr>
            <a:lvl2pPr marL="511241" indent="0">
              <a:buNone/>
              <a:defRPr sz="2000">
                <a:solidFill>
                  <a:schemeClr val="tx1">
                    <a:tint val="75000"/>
                  </a:schemeClr>
                </a:solidFill>
              </a:defRPr>
            </a:lvl2pPr>
            <a:lvl3pPr marL="1022482" indent="0">
              <a:buNone/>
              <a:defRPr sz="1800">
                <a:solidFill>
                  <a:schemeClr val="tx1">
                    <a:tint val="75000"/>
                  </a:schemeClr>
                </a:solidFill>
              </a:defRPr>
            </a:lvl3pPr>
            <a:lvl4pPr marL="1533723" indent="0">
              <a:buNone/>
              <a:defRPr sz="1600">
                <a:solidFill>
                  <a:schemeClr val="tx1">
                    <a:tint val="75000"/>
                  </a:schemeClr>
                </a:solidFill>
              </a:defRPr>
            </a:lvl4pPr>
            <a:lvl5pPr marL="2044964" indent="0">
              <a:buNone/>
              <a:defRPr sz="1600">
                <a:solidFill>
                  <a:schemeClr val="tx1">
                    <a:tint val="75000"/>
                  </a:schemeClr>
                </a:solidFill>
              </a:defRPr>
            </a:lvl5pPr>
            <a:lvl6pPr marL="2556205" indent="0">
              <a:buNone/>
              <a:defRPr sz="1600">
                <a:solidFill>
                  <a:schemeClr val="tx1">
                    <a:tint val="75000"/>
                  </a:schemeClr>
                </a:solidFill>
              </a:defRPr>
            </a:lvl6pPr>
            <a:lvl7pPr marL="3067446" indent="0">
              <a:buNone/>
              <a:defRPr sz="1600">
                <a:solidFill>
                  <a:schemeClr val="tx1">
                    <a:tint val="75000"/>
                  </a:schemeClr>
                </a:solidFill>
              </a:defRPr>
            </a:lvl7pPr>
            <a:lvl8pPr marL="3578687" indent="0">
              <a:buNone/>
              <a:defRPr sz="1600">
                <a:solidFill>
                  <a:schemeClr val="tx1">
                    <a:tint val="75000"/>
                  </a:schemeClr>
                </a:solidFill>
              </a:defRPr>
            </a:lvl8pPr>
            <a:lvl9pPr marL="4089928"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9EFC2CC-3AB1-4E3C-A346-D66D162CB63D}" type="datetimeFigureOut">
              <a:rPr kumimoji="1" lang="ja-JP" altLang="en-US" smtClean="0"/>
              <a:t>2017/11/21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A1BDD2-CF6B-4503-BE4F-C8797B21B2A1}" type="slidenum">
              <a:rPr kumimoji="1" lang="ja-JP" altLang="en-US" smtClean="0"/>
              <a:t>‹#›</a:t>
            </a:fld>
            <a:endParaRPr kumimoji="1" lang="ja-JP" altLang="en-US"/>
          </a:p>
        </p:txBody>
      </p:sp>
    </p:spTree>
    <p:extLst>
      <p:ext uri="{BB962C8B-B14F-4D97-AF65-F5344CB8AC3E}">
        <p14:creationId xmlns:p14="http://schemas.microsoft.com/office/powerpoint/2010/main" val="99210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78063" y="2495130"/>
            <a:ext cx="3339558" cy="705714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843642" y="2495130"/>
            <a:ext cx="3339558" cy="705714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9EFC2CC-3AB1-4E3C-A346-D66D162CB63D}" type="datetimeFigureOut">
              <a:rPr kumimoji="1" lang="ja-JP" altLang="en-US" smtClean="0"/>
              <a:t>2017/11/21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8A1BDD2-CF6B-4503-BE4F-C8797B21B2A1}" type="slidenum">
              <a:rPr kumimoji="1" lang="ja-JP" altLang="en-US" smtClean="0"/>
              <a:t>‹#›</a:t>
            </a:fld>
            <a:endParaRPr kumimoji="1" lang="ja-JP" altLang="en-US"/>
          </a:p>
        </p:txBody>
      </p:sp>
    </p:spTree>
    <p:extLst>
      <p:ext uri="{BB962C8B-B14F-4D97-AF65-F5344CB8AC3E}">
        <p14:creationId xmlns:p14="http://schemas.microsoft.com/office/powerpoint/2010/main" val="167216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4" y="2393640"/>
            <a:ext cx="3340871" cy="997555"/>
          </a:xfrm>
        </p:spPr>
        <p:txBody>
          <a:bodyPr anchor="b"/>
          <a:lstStyle>
            <a:lvl1pPr marL="0" indent="0">
              <a:buNone/>
              <a:defRPr sz="2700" b="1"/>
            </a:lvl1pPr>
            <a:lvl2pPr marL="511241" indent="0">
              <a:buNone/>
              <a:defRPr sz="2200" b="1"/>
            </a:lvl2pPr>
            <a:lvl3pPr marL="1022482" indent="0">
              <a:buNone/>
              <a:defRPr sz="2000" b="1"/>
            </a:lvl3pPr>
            <a:lvl4pPr marL="1533723" indent="0">
              <a:buNone/>
              <a:defRPr sz="1800" b="1"/>
            </a:lvl4pPr>
            <a:lvl5pPr marL="2044964" indent="0">
              <a:buNone/>
              <a:defRPr sz="1800" b="1"/>
            </a:lvl5pPr>
            <a:lvl6pPr marL="2556205" indent="0">
              <a:buNone/>
              <a:defRPr sz="1800" b="1"/>
            </a:lvl6pPr>
            <a:lvl7pPr marL="3067446" indent="0">
              <a:buNone/>
              <a:defRPr sz="1800" b="1"/>
            </a:lvl7pPr>
            <a:lvl8pPr marL="3578687" indent="0">
              <a:buNone/>
              <a:defRPr sz="1800" b="1"/>
            </a:lvl8pPr>
            <a:lvl9pPr marL="4089928"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064" y="3391194"/>
            <a:ext cx="3340871" cy="616108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018" y="2393640"/>
            <a:ext cx="3342183" cy="997555"/>
          </a:xfrm>
        </p:spPr>
        <p:txBody>
          <a:bodyPr anchor="b"/>
          <a:lstStyle>
            <a:lvl1pPr marL="0" indent="0">
              <a:buNone/>
              <a:defRPr sz="2700" b="1"/>
            </a:lvl1pPr>
            <a:lvl2pPr marL="511241" indent="0">
              <a:buNone/>
              <a:defRPr sz="2200" b="1"/>
            </a:lvl2pPr>
            <a:lvl3pPr marL="1022482" indent="0">
              <a:buNone/>
              <a:defRPr sz="2000" b="1"/>
            </a:lvl3pPr>
            <a:lvl4pPr marL="1533723" indent="0">
              <a:buNone/>
              <a:defRPr sz="1800" b="1"/>
            </a:lvl4pPr>
            <a:lvl5pPr marL="2044964" indent="0">
              <a:buNone/>
              <a:defRPr sz="1800" b="1"/>
            </a:lvl5pPr>
            <a:lvl6pPr marL="2556205" indent="0">
              <a:buNone/>
              <a:defRPr sz="1800" b="1"/>
            </a:lvl6pPr>
            <a:lvl7pPr marL="3067446" indent="0">
              <a:buNone/>
              <a:defRPr sz="1800" b="1"/>
            </a:lvl7pPr>
            <a:lvl8pPr marL="3578687" indent="0">
              <a:buNone/>
              <a:defRPr sz="1800" b="1"/>
            </a:lvl8pPr>
            <a:lvl9pPr marL="4089928"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018" y="3391194"/>
            <a:ext cx="3342183" cy="616108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9EFC2CC-3AB1-4E3C-A346-D66D162CB63D}" type="datetimeFigureOut">
              <a:rPr kumimoji="1" lang="ja-JP" altLang="en-US" smtClean="0"/>
              <a:t>2017/11/21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8A1BDD2-CF6B-4503-BE4F-C8797B21B2A1}" type="slidenum">
              <a:rPr kumimoji="1" lang="ja-JP" altLang="en-US" smtClean="0"/>
              <a:t>‹#›</a:t>
            </a:fld>
            <a:endParaRPr kumimoji="1" lang="ja-JP" altLang="en-US"/>
          </a:p>
        </p:txBody>
      </p:sp>
    </p:spTree>
    <p:extLst>
      <p:ext uri="{BB962C8B-B14F-4D97-AF65-F5344CB8AC3E}">
        <p14:creationId xmlns:p14="http://schemas.microsoft.com/office/powerpoint/2010/main" val="181812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9EFC2CC-3AB1-4E3C-A346-D66D162CB63D}" type="datetimeFigureOut">
              <a:rPr kumimoji="1" lang="ja-JP" altLang="en-US" smtClean="0"/>
              <a:t>2017/11/21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8A1BDD2-CF6B-4503-BE4F-C8797B21B2A1}" type="slidenum">
              <a:rPr kumimoji="1" lang="ja-JP" altLang="en-US" smtClean="0"/>
              <a:t>‹#›</a:t>
            </a:fld>
            <a:endParaRPr kumimoji="1" lang="ja-JP" altLang="en-US"/>
          </a:p>
        </p:txBody>
      </p:sp>
    </p:spTree>
    <p:extLst>
      <p:ext uri="{BB962C8B-B14F-4D97-AF65-F5344CB8AC3E}">
        <p14:creationId xmlns:p14="http://schemas.microsoft.com/office/powerpoint/2010/main" val="346615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9EFC2CC-3AB1-4E3C-A346-D66D162CB63D}" type="datetimeFigureOut">
              <a:rPr kumimoji="1" lang="ja-JP" altLang="en-US" smtClean="0"/>
              <a:t>2017/11/21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8A1BDD2-CF6B-4503-BE4F-C8797B21B2A1}" type="slidenum">
              <a:rPr kumimoji="1" lang="ja-JP" altLang="en-US" smtClean="0"/>
              <a:t>‹#›</a:t>
            </a:fld>
            <a:endParaRPr kumimoji="1" lang="ja-JP" altLang="en-US"/>
          </a:p>
        </p:txBody>
      </p:sp>
    </p:spTree>
    <p:extLst>
      <p:ext uri="{BB962C8B-B14F-4D97-AF65-F5344CB8AC3E}">
        <p14:creationId xmlns:p14="http://schemas.microsoft.com/office/powerpoint/2010/main" val="192540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7"/>
            <a:ext cx="2487604" cy="1811937"/>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244" y="425758"/>
            <a:ext cx="4226957" cy="912652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064" y="2237694"/>
            <a:ext cx="2487604" cy="7314584"/>
          </a:xfrm>
        </p:spPr>
        <p:txBody>
          <a:bodyPr/>
          <a:lstStyle>
            <a:lvl1pPr marL="0" indent="0">
              <a:buNone/>
              <a:defRPr sz="1600"/>
            </a:lvl1pPr>
            <a:lvl2pPr marL="511241" indent="0">
              <a:buNone/>
              <a:defRPr sz="1300"/>
            </a:lvl2pPr>
            <a:lvl3pPr marL="1022482" indent="0">
              <a:buNone/>
              <a:defRPr sz="1100"/>
            </a:lvl3pPr>
            <a:lvl4pPr marL="1533723" indent="0">
              <a:buNone/>
              <a:defRPr sz="1000"/>
            </a:lvl4pPr>
            <a:lvl5pPr marL="2044964" indent="0">
              <a:buNone/>
              <a:defRPr sz="1000"/>
            </a:lvl5pPr>
            <a:lvl6pPr marL="2556205" indent="0">
              <a:buNone/>
              <a:defRPr sz="1000"/>
            </a:lvl6pPr>
            <a:lvl7pPr marL="3067446" indent="0">
              <a:buNone/>
              <a:defRPr sz="1000"/>
            </a:lvl7pPr>
            <a:lvl8pPr marL="3578687" indent="0">
              <a:buNone/>
              <a:defRPr sz="1000"/>
            </a:lvl8pPr>
            <a:lvl9pPr marL="4089928"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EFC2CC-3AB1-4E3C-A346-D66D162CB63D}" type="datetimeFigureOut">
              <a:rPr kumimoji="1" lang="ja-JP" altLang="en-US" smtClean="0"/>
              <a:t>2017/11/21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8A1BDD2-CF6B-4503-BE4F-C8797B21B2A1}" type="slidenum">
              <a:rPr kumimoji="1" lang="ja-JP" altLang="en-US" smtClean="0"/>
              <a:t>‹#›</a:t>
            </a:fld>
            <a:endParaRPr kumimoji="1" lang="ja-JP" altLang="en-US"/>
          </a:p>
        </p:txBody>
      </p:sp>
    </p:spTree>
    <p:extLst>
      <p:ext uri="{BB962C8B-B14F-4D97-AF65-F5344CB8AC3E}">
        <p14:creationId xmlns:p14="http://schemas.microsoft.com/office/powerpoint/2010/main" val="387974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1" y="7485381"/>
            <a:ext cx="4536758" cy="883692"/>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061" y="955475"/>
            <a:ext cx="4536758" cy="6416040"/>
          </a:xfrm>
        </p:spPr>
        <p:txBody>
          <a:bodyPr/>
          <a:lstStyle>
            <a:lvl1pPr marL="0" indent="0">
              <a:buNone/>
              <a:defRPr sz="3600"/>
            </a:lvl1pPr>
            <a:lvl2pPr marL="511241" indent="0">
              <a:buNone/>
              <a:defRPr sz="3100"/>
            </a:lvl2pPr>
            <a:lvl3pPr marL="1022482" indent="0">
              <a:buNone/>
              <a:defRPr sz="2700"/>
            </a:lvl3pPr>
            <a:lvl4pPr marL="1533723" indent="0">
              <a:buNone/>
              <a:defRPr sz="2200"/>
            </a:lvl4pPr>
            <a:lvl5pPr marL="2044964" indent="0">
              <a:buNone/>
              <a:defRPr sz="2200"/>
            </a:lvl5pPr>
            <a:lvl6pPr marL="2556205" indent="0">
              <a:buNone/>
              <a:defRPr sz="2200"/>
            </a:lvl6pPr>
            <a:lvl7pPr marL="3067446" indent="0">
              <a:buNone/>
              <a:defRPr sz="2200"/>
            </a:lvl7pPr>
            <a:lvl8pPr marL="3578687" indent="0">
              <a:buNone/>
              <a:defRPr sz="2200"/>
            </a:lvl8pPr>
            <a:lvl9pPr marL="4089928" indent="0">
              <a:buNone/>
              <a:defRPr sz="2200"/>
            </a:lvl9pPr>
          </a:lstStyle>
          <a:p>
            <a:endParaRPr kumimoji="1" lang="ja-JP" altLang="en-US"/>
          </a:p>
        </p:txBody>
      </p:sp>
      <p:sp>
        <p:nvSpPr>
          <p:cNvPr id="4" name="テキスト プレースホルダー 3"/>
          <p:cNvSpPr>
            <a:spLocks noGrp="1"/>
          </p:cNvSpPr>
          <p:nvPr>
            <p:ph type="body" sz="half" idx="2"/>
          </p:nvPr>
        </p:nvSpPr>
        <p:spPr>
          <a:xfrm>
            <a:off x="1482061" y="8369073"/>
            <a:ext cx="4536758" cy="1254988"/>
          </a:xfrm>
        </p:spPr>
        <p:txBody>
          <a:bodyPr/>
          <a:lstStyle>
            <a:lvl1pPr marL="0" indent="0">
              <a:buNone/>
              <a:defRPr sz="1600"/>
            </a:lvl1pPr>
            <a:lvl2pPr marL="511241" indent="0">
              <a:buNone/>
              <a:defRPr sz="1300"/>
            </a:lvl2pPr>
            <a:lvl3pPr marL="1022482" indent="0">
              <a:buNone/>
              <a:defRPr sz="1100"/>
            </a:lvl3pPr>
            <a:lvl4pPr marL="1533723" indent="0">
              <a:buNone/>
              <a:defRPr sz="1000"/>
            </a:lvl4pPr>
            <a:lvl5pPr marL="2044964" indent="0">
              <a:buNone/>
              <a:defRPr sz="1000"/>
            </a:lvl5pPr>
            <a:lvl6pPr marL="2556205" indent="0">
              <a:buNone/>
              <a:defRPr sz="1000"/>
            </a:lvl6pPr>
            <a:lvl7pPr marL="3067446" indent="0">
              <a:buNone/>
              <a:defRPr sz="1000"/>
            </a:lvl7pPr>
            <a:lvl8pPr marL="3578687" indent="0">
              <a:buNone/>
              <a:defRPr sz="1000"/>
            </a:lvl8pPr>
            <a:lvl9pPr marL="4089928"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EFC2CC-3AB1-4E3C-A346-D66D162CB63D}" type="datetimeFigureOut">
              <a:rPr kumimoji="1" lang="ja-JP" altLang="en-US" smtClean="0"/>
              <a:t>2017/11/21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8A1BDD2-CF6B-4503-BE4F-C8797B21B2A1}" type="slidenum">
              <a:rPr kumimoji="1" lang="ja-JP" altLang="en-US" smtClean="0"/>
              <a:t>‹#›</a:t>
            </a:fld>
            <a:endParaRPr kumimoji="1" lang="ja-JP" altLang="en-US"/>
          </a:p>
        </p:txBody>
      </p:sp>
    </p:spTree>
    <p:extLst>
      <p:ext uri="{BB962C8B-B14F-4D97-AF65-F5344CB8AC3E}">
        <p14:creationId xmlns:p14="http://schemas.microsoft.com/office/powerpoint/2010/main" val="7381021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3"/>
            <a:ext cx="6805137" cy="1782233"/>
          </a:xfrm>
          <a:prstGeom prst="rect">
            <a:avLst/>
          </a:prstGeom>
        </p:spPr>
        <p:txBody>
          <a:bodyPr vert="horz" lIns="102248" tIns="51124" rIns="102248" bIns="51124"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3" y="2495130"/>
            <a:ext cx="6805137" cy="7057149"/>
          </a:xfrm>
          <a:prstGeom prst="rect">
            <a:avLst/>
          </a:prstGeom>
        </p:spPr>
        <p:txBody>
          <a:bodyPr vert="horz" lIns="102248" tIns="51124" rIns="102248" bIns="51124"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3" y="9911199"/>
            <a:ext cx="1764295" cy="569324"/>
          </a:xfrm>
          <a:prstGeom prst="rect">
            <a:avLst/>
          </a:prstGeom>
        </p:spPr>
        <p:txBody>
          <a:bodyPr vert="horz" lIns="102248" tIns="51124" rIns="102248" bIns="51124" rtlCol="0" anchor="ctr"/>
          <a:lstStyle>
            <a:lvl1pPr algn="l">
              <a:defRPr sz="1300">
                <a:solidFill>
                  <a:schemeClr val="tx1">
                    <a:tint val="75000"/>
                  </a:schemeClr>
                </a:solidFill>
              </a:defRPr>
            </a:lvl1pPr>
          </a:lstStyle>
          <a:p>
            <a:fld id="{49EFC2CC-3AB1-4E3C-A346-D66D162CB63D}" type="datetimeFigureOut">
              <a:rPr kumimoji="1" lang="ja-JP" altLang="en-US" smtClean="0"/>
              <a:t>2017/11/21</a:t>
            </a:fld>
            <a:endParaRPr kumimoji="1" lang="ja-JP" altLang="en-US"/>
          </a:p>
        </p:txBody>
      </p:sp>
      <p:sp>
        <p:nvSpPr>
          <p:cNvPr id="5" name="フッター プレースホルダー 4"/>
          <p:cNvSpPr>
            <a:spLocks noGrp="1"/>
          </p:cNvSpPr>
          <p:nvPr>
            <p:ph type="ftr" sz="quarter" idx="3"/>
          </p:nvPr>
        </p:nvSpPr>
        <p:spPr>
          <a:xfrm>
            <a:off x="2583433" y="9911199"/>
            <a:ext cx="2394400" cy="569324"/>
          </a:xfrm>
          <a:prstGeom prst="rect">
            <a:avLst/>
          </a:prstGeom>
        </p:spPr>
        <p:txBody>
          <a:bodyPr vert="horz" lIns="102248" tIns="51124" rIns="102248" bIns="51124"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199"/>
            <a:ext cx="1764295" cy="569324"/>
          </a:xfrm>
          <a:prstGeom prst="rect">
            <a:avLst/>
          </a:prstGeom>
        </p:spPr>
        <p:txBody>
          <a:bodyPr vert="horz" lIns="102248" tIns="51124" rIns="102248" bIns="51124" rtlCol="0" anchor="ctr"/>
          <a:lstStyle>
            <a:lvl1pPr algn="r">
              <a:defRPr sz="1300">
                <a:solidFill>
                  <a:schemeClr val="tx1">
                    <a:tint val="75000"/>
                  </a:schemeClr>
                </a:solidFill>
              </a:defRPr>
            </a:lvl1pPr>
          </a:lstStyle>
          <a:p>
            <a:fld id="{58A1BDD2-CF6B-4503-BE4F-C8797B21B2A1}" type="slidenum">
              <a:rPr kumimoji="1" lang="ja-JP" altLang="en-US" smtClean="0"/>
              <a:t>‹#›</a:t>
            </a:fld>
            <a:endParaRPr kumimoji="1" lang="ja-JP" altLang="en-US"/>
          </a:p>
        </p:txBody>
      </p:sp>
    </p:spTree>
    <p:extLst>
      <p:ext uri="{BB962C8B-B14F-4D97-AF65-F5344CB8AC3E}">
        <p14:creationId xmlns:p14="http://schemas.microsoft.com/office/powerpoint/2010/main" val="418928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2482" rtl="0" eaLnBrk="1" latinLnBrk="0" hangingPunct="1">
        <a:spcBef>
          <a:spcPct val="0"/>
        </a:spcBef>
        <a:buNone/>
        <a:defRPr kumimoji="1" sz="4900" kern="1200">
          <a:solidFill>
            <a:schemeClr val="tx1"/>
          </a:solidFill>
          <a:latin typeface="+mj-lt"/>
          <a:ea typeface="+mj-ea"/>
          <a:cs typeface="+mj-cs"/>
        </a:defRPr>
      </a:lvl1pPr>
    </p:titleStyle>
    <p:bodyStyle>
      <a:lvl1pPr marL="383431" indent="-383431" algn="l" defTabSz="1022482"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1pPr>
      <a:lvl2pPr marL="830767" indent="-319526" algn="l" defTabSz="1022482"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2pPr>
      <a:lvl3pPr marL="1278103" indent="-255621" algn="l" defTabSz="1022482"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789344" indent="-255621" algn="l" defTabSz="102248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300585" indent="-255621" algn="l" defTabSz="102248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811826" indent="-255621" algn="l" defTabSz="102248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323067" indent="-255621" algn="l" defTabSz="102248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834308" indent="-255621" algn="l" defTabSz="102248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345549" indent="-255621" algn="l" defTabSz="102248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1022482" rtl="0" eaLnBrk="1" latinLnBrk="0" hangingPunct="1">
        <a:defRPr kumimoji="1" sz="2000" kern="1200">
          <a:solidFill>
            <a:schemeClr val="tx1"/>
          </a:solidFill>
          <a:latin typeface="+mn-lt"/>
          <a:ea typeface="+mn-ea"/>
          <a:cs typeface="+mn-cs"/>
        </a:defRPr>
      </a:lvl1pPr>
      <a:lvl2pPr marL="511241" algn="l" defTabSz="1022482" rtl="0" eaLnBrk="1" latinLnBrk="0" hangingPunct="1">
        <a:defRPr kumimoji="1" sz="2000" kern="1200">
          <a:solidFill>
            <a:schemeClr val="tx1"/>
          </a:solidFill>
          <a:latin typeface="+mn-lt"/>
          <a:ea typeface="+mn-ea"/>
          <a:cs typeface="+mn-cs"/>
        </a:defRPr>
      </a:lvl2pPr>
      <a:lvl3pPr marL="1022482" algn="l" defTabSz="1022482" rtl="0" eaLnBrk="1" latinLnBrk="0" hangingPunct="1">
        <a:defRPr kumimoji="1" sz="2000" kern="1200">
          <a:solidFill>
            <a:schemeClr val="tx1"/>
          </a:solidFill>
          <a:latin typeface="+mn-lt"/>
          <a:ea typeface="+mn-ea"/>
          <a:cs typeface="+mn-cs"/>
        </a:defRPr>
      </a:lvl3pPr>
      <a:lvl4pPr marL="1533723" algn="l" defTabSz="1022482" rtl="0" eaLnBrk="1" latinLnBrk="0" hangingPunct="1">
        <a:defRPr kumimoji="1" sz="2000" kern="1200">
          <a:solidFill>
            <a:schemeClr val="tx1"/>
          </a:solidFill>
          <a:latin typeface="+mn-lt"/>
          <a:ea typeface="+mn-ea"/>
          <a:cs typeface="+mn-cs"/>
        </a:defRPr>
      </a:lvl4pPr>
      <a:lvl5pPr marL="2044964" algn="l" defTabSz="1022482" rtl="0" eaLnBrk="1" latinLnBrk="0" hangingPunct="1">
        <a:defRPr kumimoji="1" sz="2000" kern="1200">
          <a:solidFill>
            <a:schemeClr val="tx1"/>
          </a:solidFill>
          <a:latin typeface="+mn-lt"/>
          <a:ea typeface="+mn-ea"/>
          <a:cs typeface="+mn-cs"/>
        </a:defRPr>
      </a:lvl5pPr>
      <a:lvl6pPr marL="2556205" algn="l" defTabSz="1022482" rtl="0" eaLnBrk="1" latinLnBrk="0" hangingPunct="1">
        <a:defRPr kumimoji="1" sz="2000" kern="1200">
          <a:solidFill>
            <a:schemeClr val="tx1"/>
          </a:solidFill>
          <a:latin typeface="+mn-lt"/>
          <a:ea typeface="+mn-ea"/>
          <a:cs typeface="+mn-cs"/>
        </a:defRPr>
      </a:lvl6pPr>
      <a:lvl7pPr marL="3067446" algn="l" defTabSz="1022482" rtl="0" eaLnBrk="1" latinLnBrk="0" hangingPunct="1">
        <a:defRPr kumimoji="1" sz="2000" kern="1200">
          <a:solidFill>
            <a:schemeClr val="tx1"/>
          </a:solidFill>
          <a:latin typeface="+mn-lt"/>
          <a:ea typeface="+mn-ea"/>
          <a:cs typeface="+mn-cs"/>
        </a:defRPr>
      </a:lvl7pPr>
      <a:lvl8pPr marL="3578687" algn="l" defTabSz="1022482" rtl="0" eaLnBrk="1" latinLnBrk="0" hangingPunct="1">
        <a:defRPr kumimoji="1" sz="2000" kern="1200">
          <a:solidFill>
            <a:schemeClr val="tx1"/>
          </a:solidFill>
          <a:latin typeface="+mn-lt"/>
          <a:ea typeface="+mn-ea"/>
          <a:cs typeface="+mn-cs"/>
        </a:defRPr>
      </a:lvl8pPr>
      <a:lvl9pPr marL="4089928" algn="l" defTabSz="1022482"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25856" y="162125"/>
            <a:ext cx="6568639" cy="1368152"/>
          </a:xfrm>
        </p:spPr>
        <p:txBody>
          <a:bodyPr>
            <a:noAutofit/>
          </a:bodyPr>
          <a:lstStyle/>
          <a:p>
            <a:r>
              <a:rPr lang="ja-JP" altLang="en-US" sz="5400" b="1" dirty="0" smtClean="0">
                <a:solidFill>
                  <a:srgbClr val="00B050"/>
                </a:solidFill>
                <a:latin typeface="HG丸ｺﾞｼｯｸM-PRO" panose="020F0600000000000000" pitchFamily="50" charset="-128"/>
                <a:ea typeface="HG丸ｺﾞｼｯｸM-PRO" panose="020F0600000000000000" pitchFamily="50" charset="-128"/>
                <a:cs typeface="Meiryo UI" panose="020B0604030504040204" pitchFamily="50" charset="-128"/>
              </a:rPr>
              <a:t>　なかの</a:t>
            </a:r>
            <a:r>
              <a:rPr lang="ja-JP" altLang="en-US" sz="5400" b="1" dirty="0">
                <a:solidFill>
                  <a:srgbClr val="00B050"/>
                </a:solidFill>
                <a:latin typeface="HG丸ｺﾞｼｯｸM-PRO" panose="020F0600000000000000" pitchFamily="50" charset="-128"/>
                <a:ea typeface="HG丸ｺﾞｼｯｸM-PRO" panose="020F0600000000000000" pitchFamily="50" charset="-128"/>
                <a:cs typeface="Meiryo UI" panose="020B0604030504040204" pitchFamily="50" charset="-128"/>
              </a:rPr>
              <a:t>クリニック</a:t>
            </a:r>
            <a:r>
              <a:rPr lang="en-US" altLang="ja-JP" sz="5400" b="1" dirty="0">
                <a:solidFill>
                  <a:srgbClr val="00B050"/>
                </a:solidFill>
                <a:latin typeface="HG丸ｺﾞｼｯｸM-PRO" panose="020F0600000000000000" pitchFamily="50" charset="-128"/>
                <a:ea typeface="HG丸ｺﾞｼｯｸM-PRO" panose="020F0600000000000000" pitchFamily="50" charset="-128"/>
                <a:cs typeface="Meiryo UI" panose="020B0604030504040204" pitchFamily="50" charset="-128"/>
              </a:rPr>
              <a:t/>
            </a:r>
            <a:br>
              <a:rPr lang="en-US" altLang="ja-JP" sz="5400" b="1" dirty="0">
                <a:solidFill>
                  <a:srgbClr val="00B050"/>
                </a:solidFill>
                <a:latin typeface="HG丸ｺﾞｼｯｸM-PRO" panose="020F0600000000000000" pitchFamily="50" charset="-128"/>
                <a:ea typeface="HG丸ｺﾞｼｯｸM-PRO" panose="020F0600000000000000" pitchFamily="50" charset="-128"/>
                <a:cs typeface="Meiryo UI" panose="020B0604030504040204" pitchFamily="50" charset="-128"/>
              </a:rPr>
            </a:br>
            <a:r>
              <a:rPr lang="ja-JP" altLang="en-US" sz="2800" b="1" u="sng" dirty="0">
                <a:solidFill>
                  <a:srgbClr val="00B050"/>
                </a:solidFill>
                <a:latin typeface="HG丸ｺﾞｼｯｸM-PRO" panose="020F0600000000000000" pitchFamily="50" charset="-128"/>
                <a:ea typeface="HG丸ｺﾞｼｯｸM-PRO" panose="020F0600000000000000" pitchFamily="50" charset="-128"/>
                <a:cs typeface="Meiryo UI" panose="020B0604030504040204" pitchFamily="50" charset="-128"/>
              </a:rPr>
              <a:t>当院の内視鏡検査について</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41" y="1847865"/>
            <a:ext cx="1575703" cy="138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2268464" y="1847865"/>
            <a:ext cx="5000560" cy="1272797"/>
          </a:xfrm>
          <a:prstGeom prst="rect">
            <a:avLst/>
          </a:prstGeom>
          <a:noFill/>
        </p:spPr>
        <p:txBody>
          <a:bodyPr wrap="square" lIns="102248" tIns="51124" rIns="102248" bIns="51124" rtlCol="0">
            <a:spAutoFit/>
          </a:bodyPr>
          <a:lstStyle/>
          <a:p>
            <a:r>
              <a:rPr lang="ja-JP" altLang="en-US" sz="1400" u="sng"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鼻から挿入する経鼻内視鏡を導入しています</a:t>
            </a:r>
            <a:r>
              <a:rPr lang="en-US" altLang="ja-JP" sz="1400" u="sng"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鼻内視鏡は先端部約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の鉛筆より細い内視鏡です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鼻から挿入するため舌の付け根を通らず、のども刺激しないので、吐き気や不快感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などが少ない検査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となります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。当院では経鼻内視鏡検査を苦痛</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の少ない胃カメラとしてご選択頂くことができます</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sp>
        <p:nvSpPr>
          <p:cNvPr id="12" name="テキスト ボックス 11"/>
          <p:cNvSpPr txBox="1"/>
          <p:nvPr/>
        </p:nvSpPr>
        <p:spPr>
          <a:xfrm>
            <a:off x="521476" y="3525049"/>
            <a:ext cx="4899477" cy="3119457"/>
          </a:xfrm>
          <a:prstGeom prst="rect">
            <a:avLst/>
          </a:prstGeom>
          <a:noFill/>
        </p:spPr>
        <p:txBody>
          <a:bodyPr wrap="square" lIns="102248" tIns="51124" rIns="102248" bIns="51124" rtlCol="0">
            <a:spAutoFit/>
          </a:bodyPr>
          <a:lstStyle/>
          <a:p>
            <a:r>
              <a:rPr lang="ja-JP" altLang="en-US" sz="1400" u="sng"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がんの早期発見のため、最新の内視鏡システムを使用しています</a:t>
            </a:r>
            <a:r>
              <a:rPr lang="ja-JP" altLang="en-US" sz="1400" u="sng"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sng"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rgbClr val="00B050"/>
                </a:solidFill>
                <a:latin typeface="HG丸ｺﾞｼｯｸM-PRO" panose="020F0600000000000000" pitchFamily="50" charset="-128"/>
                <a:ea typeface="HG丸ｺﾞｼｯｸM-PRO" panose="020F0600000000000000" pitchFamily="50" charset="-128"/>
                <a:cs typeface="Meiryo UI" panose="020B0604030504040204" pitchFamily="50" charset="-128"/>
              </a:rPr>
              <a:t>NBI</a:t>
            </a:r>
            <a:r>
              <a:rPr lang="ja-JP" altLang="en-US" sz="1400" dirty="0">
                <a:solidFill>
                  <a:srgbClr val="00B05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がん細胞は血管から栄養を補給して増殖するため、がんの始まりには小さな血管が集まりやすくなります</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。この</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特徴に強く反応</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する特殊光</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を使用</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した観察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挟</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帯域光</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観察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NBI</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は、がん</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早期発見に有用</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です。</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当院</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で</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はこの特殊光での観察ができる内視鏡システムを導入しております。</a:t>
            </a:r>
            <a:endParaRPr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rgbClr val="00B050"/>
                </a:solidFill>
                <a:latin typeface="HG丸ｺﾞｼｯｸM-PRO" panose="020F0600000000000000" pitchFamily="50" charset="-128"/>
                <a:ea typeface="HG丸ｺﾞｼｯｸM-PRO" panose="020F0600000000000000" pitchFamily="50" charset="-128"/>
                <a:cs typeface="Meiryo UI" panose="020B0604030504040204" pitchFamily="50" charset="-128"/>
              </a:rPr>
              <a:t>拡大内視鏡：</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病変部を顕微鏡のように拡大します。</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NBI</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と組み合わせることにより精度の高い検査が可能です</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smtClean="0">
                <a:solidFill>
                  <a:srgbClr val="00B050"/>
                </a:solidFill>
                <a:latin typeface="HG丸ｺﾞｼｯｸM-PRO" panose="020F0600000000000000" pitchFamily="50" charset="-128"/>
                <a:ea typeface="HG丸ｺﾞｼｯｸM-PRO" panose="020F0600000000000000" pitchFamily="50" charset="-128"/>
                <a:cs typeface="Meiryo UI" panose="020B0604030504040204" pitchFamily="50" charset="-128"/>
              </a:rPr>
              <a:t>炭酸ガス：</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胃</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腸</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を検査するためにある程度空気を</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入れて腸管を</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膨らませる必要がありますが、検査後にお腹が張り</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膨満感</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や痛みを伴う場合があります。当院では空気と違い、生体内で速やかに吸収されてなくなる炭酸ガス</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(CO2</a:t>
            </a:r>
            <a:r>
              <a:rPr lang="en-US" altLang="ja-JP"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の供給</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装置を導入</a:t>
            </a:r>
            <a:r>
              <a:rPr lang="ja-JP" altLang="en-US" sz="12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し、不快感</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を軽減します。</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635" y="6849748"/>
            <a:ext cx="1307244" cy="186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2022687" y="7236375"/>
            <a:ext cx="5246337" cy="1088132"/>
          </a:xfrm>
          <a:prstGeom prst="rect">
            <a:avLst/>
          </a:prstGeom>
          <a:noFill/>
        </p:spPr>
        <p:txBody>
          <a:bodyPr wrap="square" lIns="102248" tIns="51124" rIns="102248" bIns="51124" rtlCol="0">
            <a:spAutoFit/>
          </a:bodyPr>
          <a:lstStyle/>
          <a:p>
            <a:r>
              <a:rPr lang="ja-JP" altLang="en-US" sz="1400" u="sng"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高水</a:t>
            </a:r>
            <a:r>
              <a:rPr lang="ja-JP" altLang="en-US" sz="1400" u="sng"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準消毒によ</a:t>
            </a:r>
            <a:r>
              <a:rPr lang="ja-JP" altLang="en-US" sz="1400" u="sng"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り</a:t>
            </a:r>
            <a:r>
              <a:rPr lang="ja-JP" altLang="ja-JP" sz="1400" u="sng"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交叉感染</a:t>
            </a:r>
            <a:r>
              <a:rPr lang="ja-JP" altLang="en-US" sz="1400" u="sng"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400" u="sng"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防止</a:t>
            </a:r>
            <a:r>
              <a:rPr lang="ja-JP" altLang="en-US" sz="1400" u="sng"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400" u="sng"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u="sng"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当院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は「内視鏡の洗浄・消毒に関するガイドライン」で推奨されている高水準消毒を行っております。消毒液は酢酸を原料とした過酢酸消毒液で、他の消毒液で報告されているアレルギーの問題もなく、体と環境にやさしい消毒液とされています。</a:t>
            </a:r>
            <a:endPar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0" name="テキスト ボックス 19"/>
          <p:cNvSpPr txBox="1"/>
          <p:nvPr/>
        </p:nvSpPr>
        <p:spPr>
          <a:xfrm>
            <a:off x="521476" y="8915062"/>
            <a:ext cx="4970548" cy="1242020"/>
          </a:xfrm>
          <a:prstGeom prst="rect">
            <a:avLst/>
          </a:prstGeom>
          <a:noFill/>
        </p:spPr>
        <p:txBody>
          <a:bodyPr wrap="square" lIns="102248" tIns="51124" rIns="102248" bIns="51124" rtlCol="0">
            <a:spAutoFit/>
          </a:bodyPr>
          <a:lstStyle/>
          <a:p>
            <a:r>
              <a:rPr lang="ja-JP" altLang="en-US" sz="1400" u="sng"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カプセル大腸内視鏡検査を実施しています。</a:t>
            </a:r>
            <a:endParaRPr lang="en-US" altLang="ja-JP" sz="1400" u="sng"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カプセル内視鏡検査は、小型カメラが内蔵されたカプセルを口から水と一緒に飲み込む検査です。カプセルは毎秒最高</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枚のスピードで腸管内を撮影し、排便とともに体外へ排出されます。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保険適用は大腸内視鏡検査がなんらかの事情で実施できないケースに限られます。詳しくは院長へご相談ください。</a:t>
            </a:r>
            <a:endPar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11" name="グループ化 10"/>
          <p:cNvGrpSpPr/>
          <p:nvPr/>
        </p:nvGrpSpPr>
        <p:grpSpPr>
          <a:xfrm>
            <a:off x="5492024" y="3370939"/>
            <a:ext cx="1906179" cy="3575519"/>
            <a:chOff x="5464944" y="3189915"/>
            <a:chExt cx="1906179" cy="3575519"/>
          </a:xfrm>
        </p:grpSpPr>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678" y="3189915"/>
              <a:ext cx="1890713"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944" y="4986660"/>
              <a:ext cx="1906179" cy="150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円/楕円 14"/>
            <p:cNvSpPr/>
            <p:nvPr/>
          </p:nvSpPr>
          <p:spPr>
            <a:xfrm>
              <a:off x="6156895" y="3402484"/>
              <a:ext cx="864096" cy="7920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156895" y="5202684"/>
              <a:ext cx="864096" cy="7920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499756" y="4703476"/>
              <a:ext cx="1306768"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通常光による観察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539254" y="6488435"/>
              <a:ext cx="1125629"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NBI</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による観察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97081" y="3189915"/>
              <a:ext cx="1159292"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写真提供</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オリンパス</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6118338" y="4980475"/>
              <a:ext cx="1159292"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写真提供</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オリンパス</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3" name="図 22"/>
          <p:cNvPicPr/>
          <p:nvPr/>
        </p:nvPicPr>
        <p:blipFill>
          <a:blip r:embed="rId7">
            <a:extLst>
              <a:ext uri="{28A0092B-C50C-407E-A947-70E740481C1C}">
                <a14:useLocalDpi xmlns:a14="http://schemas.microsoft.com/office/drawing/2010/main" val="0"/>
              </a:ext>
            </a:extLst>
          </a:blip>
          <a:stretch>
            <a:fillRect/>
          </a:stretch>
        </p:blipFill>
        <p:spPr>
          <a:xfrm>
            <a:off x="324247" y="162124"/>
            <a:ext cx="1209675" cy="1143000"/>
          </a:xfrm>
          <a:prstGeom prst="rect">
            <a:avLst/>
          </a:prstGeom>
        </p:spPr>
      </p:pic>
      <p:sp>
        <p:nvSpPr>
          <p:cNvPr id="24" name="テキスト ボックス 23"/>
          <p:cNvSpPr txBox="1"/>
          <p:nvPr/>
        </p:nvSpPr>
        <p:spPr>
          <a:xfrm>
            <a:off x="1131611" y="3012940"/>
            <a:ext cx="1021433"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写真提供</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オリンパス</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2508" y="8713540"/>
            <a:ext cx="1685212" cy="144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28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451</Words>
  <Application>Microsoft Macintosh PowerPoint</Application>
  <PresentationFormat>ユーザー設定</PresentationFormat>
  <Paragraphs>23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Arial</vt:lpstr>
      <vt:lpstr>Calibri</vt:lpstr>
      <vt:lpstr>HG丸ｺﾞｼｯｸM-PRO</vt:lpstr>
      <vt:lpstr>Meiryo UI</vt:lpstr>
      <vt:lpstr>ＭＳ Ｐゴシック</vt:lpstr>
      <vt:lpstr>Office ​​テーマ</vt:lpstr>
      <vt:lpstr>　なかのクリニック 当院の内視鏡検査について</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当院の内視鏡検査の特徴</dc:title>
  <dc:creator>（株）スズケン</dc:creator>
  <cp:lastModifiedBy>仲野秀</cp:lastModifiedBy>
  <cp:revision>23</cp:revision>
  <cp:lastPrinted>2017-10-26T06:51:31Z</cp:lastPrinted>
  <dcterms:created xsi:type="dcterms:W3CDTF">2017-10-24T12:46:09Z</dcterms:created>
  <dcterms:modified xsi:type="dcterms:W3CDTF">2017-11-21T05:07:20Z</dcterms:modified>
</cp:coreProperties>
</file>